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3" r:id="rId8"/>
    <p:sldId id="272" r:id="rId9"/>
    <p:sldId id="262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52B19-F71F-443D-8B12-8273D037DCD7}" v="1630" dt="2021-10-11T14:05:57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E5F52B19-F71F-443D-8B12-8273D037DCD7}"/>
    <pc:docChg chg="custSel addSld delSld modSld sldOrd">
      <pc:chgData name="Jacintha Westerink" userId="8afea143-2072-4321-832c-d695a2a40b89" providerId="ADAL" clId="{E5F52B19-F71F-443D-8B12-8273D037DCD7}" dt="2021-10-11T14:06:12.857" v="4317" actId="1076"/>
      <pc:docMkLst>
        <pc:docMk/>
      </pc:docMkLst>
      <pc:sldChg chg="modSp mod">
        <pc:chgData name="Jacintha Westerink" userId="8afea143-2072-4321-832c-d695a2a40b89" providerId="ADAL" clId="{E5F52B19-F71F-443D-8B12-8273D037DCD7}" dt="2021-10-11T09:40:09.191" v="18" actId="20577"/>
        <pc:sldMkLst>
          <pc:docMk/>
          <pc:sldMk cId="2250141861" sldId="256"/>
        </pc:sldMkLst>
        <pc:spChg chg="mod">
          <ac:chgData name="Jacintha Westerink" userId="8afea143-2072-4321-832c-d695a2a40b89" providerId="ADAL" clId="{E5F52B19-F71F-443D-8B12-8273D037DCD7}" dt="2021-10-11T09:40:09.191" v="18" actId="20577"/>
          <ac:spMkLst>
            <pc:docMk/>
            <pc:sldMk cId="2250141861" sldId="256"/>
            <ac:spMk id="3" creationId="{139C585C-03D1-424F-853A-9C51754B4B1F}"/>
          </ac:spMkLst>
        </pc:spChg>
      </pc:sldChg>
      <pc:sldChg chg="addSp delSp modSp mod setBg modAnim setClrOvrMap">
        <pc:chgData name="Jacintha Westerink" userId="8afea143-2072-4321-832c-d695a2a40b89" providerId="ADAL" clId="{E5F52B19-F71F-443D-8B12-8273D037DCD7}" dt="2021-10-11T09:42:59.908" v="107"/>
        <pc:sldMkLst>
          <pc:docMk/>
          <pc:sldMk cId="3156906858" sldId="257"/>
        </pc:sldMkLst>
        <pc:spChg chg="mod">
          <ac:chgData name="Jacintha Westerink" userId="8afea143-2072-4321-832c-d695a2a40b89" providerId="ADAL" clId="{E5F52B19-F71F-443D-8B12-8273D037DCD7}" dt="2021-10-11T09:42:43.015" v="103" actId="20577"/>
          <ac:spMkLst>
            <pc:docMk/>
            <pc:sldMk cId="3156906858" sldId="257"/>
            <ac:spMk id="2" creationId="{54D28340-A63B-4119-91C4-AF18D98DDE00}"/>
          </ac:spMkLst>
        </pc:spChg>
        <pc:spChg chg="mod">
          <ac:chgData name="Jacintha Westerink" userId="8afea143-2072-4321-832c-d695a2a40b89" providerId="ADAL" clId="{E5F52B19-F71F-443D-8B12-8273D037DCD7}" dt="2021-10-11T09:42:08.161" v="99" actId="27636"/>
          <ac:spMkLst>
            <pc:docMk/>
            <pc:sldMk cId="3156906858" sldId="257"/>
            <ac:spMk id="3" creationId="{C6DC3B06-0CA1-417E-B255-07C62E4533D5}"/>
          </ac:spMkLst>
        </pc:spChg>
        <pc:spChg chg="del">
          <ac:chgData name="Jacintha Westerink" userId="8afea143-2072-4321-832c-d695a2a40b89" providerId="ADAL" clId="{E5F52B19-F71F-443D-8B12-8273D037DCD7}" dt="2021-10-11T09:40:56.296" v="90" actId="26606"/>
          <ac:spMkLst>
            <pc:docMk/>
            <pc:sldMk cId="3156906858" sldId="257"/>
            <ac:spMk id="8" creationId="{DFF2AC85-FAA0-4844-813F-83C04D7382E2}"/>
          </ac:spMkLst>
        </pc:spChg>
        <pc:spChg chg="del">
          <ac:chgData name="Jacintha Westerink" userId="8afea143-2072-4321-832c-d695a2a40b89" providerId="ADAL" clId="{E5F52B19-F71F-443D-8B12-8273D037DCD7}" dt="2021-10-11T09:40:56.296" v="90" actId="26606"/>
          <ac:spMkLst>
            <pc:docMk/>
            <pc:sldMk cId="3156906858" sldId="257"/>
            <ac:spMk id="10" creationId="{89CC0F1E-BAA2-47B1-8F83-7ECB9FD9E009}"/>
          </ac:spMkLst>
        </pc:spChg>
        <pc:spChg chg="add">
          <ac:chgData name="Jacintha Westerink" userId="8afea143-2072-4321-832c-d695a2a40b89" providerId="ADAL" clId="{E5F52B19-F71F-443D-8B12-8273D037DCD7}" dt="2021-10-11T09:40:56.296" v="90" actId="26606"/>
          <ac:spMkLst>
            <pc:docMk/>
            <pc:sldMk cId="3156906858" sldId="257"/>
            <ac:spMk id="15" creationId="{C9A36457-A5F4-4103-A443-02581C09185B}"/>
          </ac:spMkLst>
        </pc:spChg>
        <pc:spChg chg="add">
          <ac:chgData name="Jacintha Westerink" userId="8afea143-2072-4321-832c-d695a2a40b89" providerId="ADAL" clId="{E5F52B19-F71F-443D-8B12-8273D037DCD7}" dt="2021-10-11T09:40:56.296" v="90" actId="26606"/>
          <ac:spMkLst>
            <pc:docMk/>
            <pc:sldMk cId="3156906858" sldId="257"/>
            <ac:spMk id="17" creationId="{DC5FB7E8-B636-40FA-BE8D-48145C0F5C57}"/>
          </ac:spMkLst>
        </pc:spChg>
        <pc:spChg chg="add">
          <ac:chgData name="Jacintha Westerink" userId="8afea143-2072-4321-832c-d695a2a40b89" providerId="ADAL" clId="{E5F52B19-F71F-443D-8B12-8273D037DCD7}" dt="2021-10-11T09:40:56.296" v="90" actId="26606"/>
          <ac:spMkLst>
            <pc:docMk/>
            <pc:sldMk cId="3156906858" sldId="257"/>
            <ac:spMk id="19" creationId="{142DCE2C-2863-46FA-9BE7-24365A24D9BA}"/>
          </ac:spMkLst>
        </pc:spChg>
      </pc:sldChg>
      <pc:sldChg chg="del">
        <pc:chgData name="Jacintha Westerink" userId="8afea143-2072-4321-832c-d695a2a40b89" providerId="ADAL" clId="{E5F52B19-F71F-443D-8B12-8273D037DCD7}" dt="2021-10-11T09:58:50.876" v="1570" actId="47"/>
        <pc:sldMkLst>
          <pc:docMk/>
          <pc:sldMk cId="2215561448" sldId="258"/>
        </pc:sldMkLst>
      </pc:sldChg>
      <pc:sldChg chg="del">
        <pc:chgData name="Jacintha Westerink" userId="8afea143-2072-4321-832c-d695a2a40b89" providerId="ADAL" clId="{E5F52B19-F71F-443D-8B12-8273D037DCD7}" dt="2021-10-11T10:03:31.464" v="1892" actId="2696"/>
        <pc:sldMkLst>
          <pc:docMk/>
          <pc:sldMk cId="1307676662" sldId="259"/>
        </pc:sldMkLst>
      </pc:sldChg>
      <pc:sldChg chg="del">
        <pc:chgData name="Jacintha Westerink" userId="8afea143-2072-4321-832c-d695a2a40b89" providerId="ADAL" clId="{E5F52B19-F71F-443D-8B12-8273D037DCD7}" dt="2021-10-11T12:13:08.573" v="2210" actId="2696"/>
        <pc:sldMkLst>
          <pc:docMk/>
          <pc:sldMk cId="2300783780" sldId="260"/>
        </pc:sldMkLst>
      </pc:sldChg>
      <pc:sldChg chg="del">
        <pc:chgData name="Jacintha Westerink" userId="8afea143-2072-4321-832c-d695a2a40b89" providerId="ADAL" clId="{E5F52B19-F71F-443D-8B12-8273D037DCD7}" dt="2021-10-11T12:11:42.890" v="2019" actId="2696"/>
        <pc:sldMkLst>
          <pc:docMk/>
          <pc:sldMk cId="702616895" sldId="261"/>
        </pc:sldMkLst>
      </pc:sldChg>
      <pc:sldChg chg="addSp delSp modSp mod">
        <pc:chgData name="Jacintha Westerink" userId="8afea143-2072-4321-832c-d695a2a40b89" providerId="ADAL" clId="{E5F52B19-F71F-443D-8B12-8273D037DCD7}" dt="2021-10-11T12:21:54.791" v="2845" actId="20577"/>
        <pc:sldMkLst>
          <pc:docMk/>
          <pc:sldMk cId="3453318833" sldId="262"/>
        </pc:sldMkLst>
        <pc:spChg chg="del">
          <ac:chgData name="Jacintha Westerink" userId="8afea143-2072-4321-832c-d695a2a40b89" providerId="ADAL" clId="{E5F52B19-F71F-443D-8B12-8273D037DCD7}" dt="2021-10-11T12:14:57.508" v="2464" actId="478"/>
          <ac:spMkLst>
            <pc:docMk/>
            <pc:sldMk cId="3453318833" sldId="262"/>
            <ac:spMk id="2" creationId="{3F725B14-AD0D-4D1E-A93E-ECAF5362E0B5}"/>
          </ac:spMkLst>
        </pc:spChg>
        <pc:spChg chg="mod">
          <ac:chgData name="Jacintha Westerink" userId="8afea143-2072-4321-832c-d695a2a40b89" providerId="ADAL" clId="{E5F52B19-F71F-443D-8B12-8273D037DCD7}" dt="2021-10-11T12:21:43.744" v="2844" actId="20577"/>
          <ac:spMkLst>
            <pc:docMk/>
            <pc:sldMk cId="3453318833" sldId="262"/>
            <ac:spMk id="3" creationId="{D75E42DB-8E86-47C2-8226-A7E95CA0C5C5}"/>
          </ac:spMkLst>
        </pc:spChg>
        <pc:spChg chg="add mod">
          <ac:chgData name="Jacintha Westerink" userId="8afea143-2072-4321-832c-d695a2a40b89" providerId="ADAL" clId="{E5F52B19-F71F-443D-8B12-8273D037DCD7}" dt="2021-10-11T12:21:54.791" v="2845" actId="20577"/>
          <ac:spMkLst>
            <pc:docMk/>
            <pc:sldMk cId="3453318833" sldId="262"/>
            <ac:spMk id="6" creationId="{723FCF29-84AE-412C-9A7A-33C87403E5A3}"/>
          </ac:spMkLst>
        </pc:spChg>
        <pc:picChg chg="del">
          <ac:chgData name="Jacintha Westerink" userId="8afea143-2072-4321-832c-d695a2a40b89" providerId="ADAL" clId="{E5F52B19-F71F-443D-8B12-8273D037DCD7}" dt="2021-10-11T12:15:01.504" v="2466" actId="478"/>
          <ac:picMkLst>
            <pc:docMk/>
            <pc:sldMk cId="3453318833" sldId="262"/>
            <ac:picMk id="5" creationId="{177BAFBA-F1D5-4DB1-A43E-D84EDEDF64F8}"/>
          </ac:picMkLst>
        </pc:picChg>
        <pc:picChg chg="del">
          <ac:chgData name="Jacintha Westerink" userId="8afea143-2072-4321-832c-d695a2a40b89" providerId="ADAL" clId="{E5F52B19-F71F-443D-8B12-8273D037DCD7}" dt="2021-10-11T12:15:00.414" v="2465" actId="478"/>
          <ac:picMkLst>
            <pc:docMk/>
            <pc:sldMk cId="3453318833" sldId="262"/>
            <ac:picMk id="9" creationId="{4AFEF80E-F297-42FD-B657-6584DE497904}"/>
          </ac:picMkLst>
        </pc:picChg>
        <pc:picChg chg="mod">
          <ac:chgData name="Jacintha Westerink" userId="8afea143-2072-4321-832c-d695a2a40b89" providerId="ADAL" clId="{E5F52B19-F71F-443D-8B12-8273D037DCD7}" dt="2021-10-11T12:20:36.513" v="2752" actId="1076"/>
          <ac:picMkLst>
            <pc:docMk/>
            <pc:sldMk cId="3453318833" sldId="262"/>
            <ac:picMk id="11" creationId="{D4BA0B62-B618-4B19-A5F7-19D87649D2CC}"/>
          </ac:picMkLst>
        </pc:picChg>
        <pc:picChg chg="mod">
          <ac:chgData name="Jacintha Westerink" userId="8afea143-2072-4321-832c-d695a2a40b89" providerId="ADAL" clId="{E5F52B19-F71F-443D-8B12-8273D037DCD7}" dt="2021-10-11T12:21:06.576" v="2769" actId="1076"/>
          <ac:picMkLst>
            <pc:docMk/>
            <pc:sldMk cId="3453318833" sldId="262"/>
            <ac:picMk id="13" creationId="{20C2693F-F19A-4ED2-A3D9-BD3E7D628C08}"/>
          </ac:picMkLst>
        </pc:picChg>
      </pc:sldChg>
      <pc:sldChg chg="del">
        <pc:chgData name="Jacintha Westerink" userId="8afea143-2072-4321-832c-d695a2a40b89" providerId="ADAL" clId="{E5F52B19-F71F-443D-8B12-8273D037DCD7}" dt="2021-10-11T12:28:51.718" v="3306" actId="2696"/>
        <pc:sldMkLst>
          <pc:docMk/>
          <pc:sldMk cId="2292763905" sldId="263"/>
        </pc:sldMkLst>
      </pc:sldChg>
      <pc:sldChg chg="del">
        <pc:chgData name="Jacintha Westerink" userId="8afea143-2072-4321-832c-d695a2a40b89" providerId="ADAL" clId="{E5F52B19-F71F-443D-8B12-8273D037DCD7}" dt="2021-10-11T13:49:20.923" v="3907" actId="2696"/>
        <pc:sldMkLst>
          <pc:docMk/>
          <pc:sldMk cId="938358578" sldId="264"/>
        </pc:sldMkLst>
      </pc:sldChg>
      <pc:sldChg chg="del">
        <pc:chgData name="Jacintha Westerink" userId="8afea143-2072-4321-832c-d695a2a40b89" providerId="ADAL" clId="{E5F52B19-F71F-443D-8B12-8273D037DCD7}" dt="2021-10-11T12:35:10.019" v="3903" actId="2696"/>
        <pc:sldMkLst>
          <pc:docMk/>
          <pc:sldMk cId="4171611702" sldId="265"/>
        </pc:sldMkLst>
      </pc:sldChg>
      <pc:sldChg chg="del">
        <pc:chgData name="Jacintha Westerink" userId="8afea143-2072-4321-832c-d695a2a40b89" providerId="ADAL" clId="{E5F52B19-F71F-443D-8B12-8273D037DCD7}" dt="2021-10-11T13:54:27.055" v="4116" actId="2696"/>
        <pc:sldMkLst>
          <pc:docMk/>
          <pc:sldMk cId="1656514219" sldId="266"/>
        </pc:sldMkLst>
      </pc:sldChg>
      <pc:sldChg chg="delSp modSp del mod">
        <pc:chgData name="Jacintha Westerink" userId="8afea143-2072-4321-832c-d695a2a40b89" providerId="ADAL" clId="{E5F52B19-F71F-443D-8B12-8273D037DCD7}" dt="2021-10-11T13:57:38.402" v="4306" actId="2696"/>
        <pc:sldMkLst>
          <pc:docMk/>
          <pc:sldMk cId="2741826685" sldId="267"/>
        </pc:sldMkLst>
        <pc:spChg chg="del mod">
          <ac:chgData name="Jacintha Westerink" userId="8afea143-2072-4321-832c-d695a2a40b89" providerId="ADAL" clId="{E5F52B19-F71F-443D-8B12-8273D037DCD7}" dt="2021-10-11T13:55:01.209" v="4168" actId="21"/>
          <ac:spMkLst>
            <pc:docMk/>
            <pc:sldMk cId="2741826685" sldId="267"/>
            <ac:spMk id="7" creationId="{0B588AF3-2FD7-4858-8D65-8FD34AC448A1}"/>
          </ac:spMkLst>
        </pc:spChg>
        <pc:picChg chg="del">
          <ac:chgData name="Jacintha Westerink" userId="8afea143-2072-4321-832c-d695a2a40b89" providerId="ADAL" clId="{E5F52B19-F71F-443D-8B12-8273D037DCD7}" dt="2021-10-11T13:57:12.212" v="4298" actId="21"/>
          <ac:picMkLst>
            <pc:docMk/>
            <pc:sldMk cId="2741826685" sldId="267"/>
            <ac:picMk id="5" creationId="{1D839D30-EC70-4FC4-B632-47BCE304CBE6}"/>
          </ac:picMkLst>
        </pc:picChg>
        <pc:picChg chg="del">
          <ac:chgData name="Jacintha Westerink" userId="8afea143-2072-4321-832c-d695a2a40b89" providerId="ADAL" clId="{E5F52B19-F71F-443D-8B12-8273D037DCD7}" dt="2021-10-11T13:55:30.167" v="4183" actId="21"/>
          <ac:picMkLst>
            <pc:docMk/>
            <pc:sldMk cId="2741826685" sldId="267"/>
            <ac:picMk id="9" creationId="{1A1752F1-2F8D-4227-8F53-F56C704BB635}"/>
          </ac:picMkLst>
        </pc:picChg>
        <pc:picChg chg="del">
          <ac:chgData name="Jacintha Westerink" userId="8afea143-2072-4321-832c-d695a2a40b89" providerId="ADAL" clId="{E5F52B19-F71F-443D-8B12-8273D037DCD7}" dt="2021-10-11T13:56:49.215" v="4291" actId="21"/>
          <ac:picMkLst>
            <pc:docMk/>
            <pc:sldMk cId="2741826685" sldId="267"/>
            <ac:picMk id="11" creationId="{6CB524BC-C8DA-4FDE-BFFB-D7B8571DA183}"/>
          </ac:picMkLst>
        </pc:picChg>
        <pc:picChg chg="del">
          <ac:chgData name="Jacintha Westerink" userId="8afea143-2072-4321-832c-d695a2a40b89" providerId="ADAL" clId="{E5F52B19-F71F-443D-8B12-8273D037DCD7}" dt="2021-10-11T13:57:27.314" v="4303" actId="21"/>
          <ac:picMkLst>
            <pc:docMk/>
            <pc:sldMk cId="2741826685" sldId="267"/>
            <ac:picMk id="15" creationId="{BFB3C6AC-EA31-4936-88E1-7FACFC1A1B67}"/>
          </ac:picMkLst>
        </pc:picChg>
        <pc:picChg chg="del">
          <ac:chgData name="Jacintha Westerink" userId="8afea143-2072-4321-832c-d695a2a40b89" providerId="ADAL" clId="{E5F52B19-F71F-443D-8B12-8273D037DCD7}" dt="2021-10-11T13:56:59.452" v="4294" actId="21"/>
          <ac:picMkLst>
            <pc:docMk/>
            <pc:sldMk cId="2741826685" sldId="267"/>
            <ac:picMk id="17" creationId="{114F7D9E-875E-4BA1-8E68-1BD8B33015F3}"/>
          </ac:picMkLst>
        </pc:picChg>
      </pc:sldChg>
      <pc:sldChg chg="addSp modSp new mod modAnim">
        <pc:chgData name="Jacintha Westerink" userId="8afea143-2072-4321-832c-d695a2a40b89" providerId="ADAL" clId="{E5F52B19-F71F-443D-8B12-8273D037DCD7}" dt="2021-10-11T09:48:31.517" v="553" actId="20577"/>
        <pc:sldMkLst>
          <pc:docMk/>
          <pc:sldMk cId="711135988" sldId="268"/>
        </pc:sldMkLst>
        <pc:spChg chg="mod">
          <ac:chgData name="Jacintha Westerink" userId="8afea143-2072-4321-832c-d695a2a40b89" providerId="ADAL" clId="{E5F52B19-F71F-443D-8B12-8273D037DCD7}" dt="2021-10-11T09:45:25.799" v="350" actId="20577"/>
          <ac:spMkLst>
            <pc:docMk/>
            <pc:sldMk cId="711135988" sldId="268"/>
            <ac:spMk id="2" creationId="{05A2C53F-0B91-4889-A9E5-C801FBAEDAB0}"/>
          </ac:spMkLst>
        </pc:spChg>
        <pc:spChg chg="mod">
          <ac:chgData name="Jacintha Westerink" userId="8afea143-2072-4321-832c-d695a2a40b89" providerId="ADAL" clId="{E5F52B19-F71F-443D-8B12-8273D037DCD7}" dt="2021-10-11T09:45:32.782" v="352" actId="1076"/>
          <ac:spMkLst>
            <pc:docMk/>
            <pc:sldMk cId="711135988" sldId="268"/>
            <ac:spMk id="3" creationId="{DFECEFB5-B53B-483E-9604-1368541EC806}"/>
          </ac:spMkLst>
        </pc:spChg>
        <pc:spChg chg="add mod">
          <ac:chgData name="Jacintha Westerink" userId="8afea143-2072-4321-832c-d695a2a40b89" providerId="ADAL" clId="{E5F52B19-F71F-443D-8B12-8273D037DCD7}" dt="2021-10-11T09:46:20.562" v="388" actId="20577"/>
          <ac:spMkLst>
            <pc:docMk/>
            <pc:sldMk cId="711135988" sldId="268"/>
            <ac:spMk id="4" creationId="{B374A1E2-A7BE-4047-8E03-1F227E137204}"/>
          </ac:spMkLst>
        </pc:spChg>
        <pc:spChg chg="add mod">
          <ac:chgData name="Jacintha Westerink" userId="8afea143-2072-4321-832c-d695a2a40b89" providerId="ADAL" clId="{E5F52B19-F71F-443D-8B12-8273D037DCD7}" dt="2021-10-11T09:48:31.517" v="553" actId="20577"/>
          <ac:spMkLst>
            <pc:docMk/>
            <pc:sldMk cId="711135988" sldId="268"/>
            <ac:spMk id="5" creationId="{D912E853-BE70-4817-B177-26D351EAE17D}"/>
          </ac:spMkLst>
        </pc:spChg>
      </pc:sldChg>
      <pc:sldChg chg="addSp modSp new mod modAnim">
        <pc:chgData name="Jacintha Westerink" userId="8afea143-2072-4321-832c-d695a2a40b89" providerId="ADAL" clId="{E5F52B19-F71F-443D-8B12-8273D037DCD7}" dt="2021-10-11T09:53:50.716" v="1064"/>
        <pc:sldMkLst>
          <pc:docMk/>
          <pc:sldMk cId="1523613728" sldId="269"/>
        </pc:sldMkLst>
        <pc:spChg chg="mod">
          <ac:chgData name="Jacintha Westerink" userId="8afea143-2072-4321-832c-d695a2a40b89" providerId="ADAL" clId="{E5F52B19-F71F-443D-8B12-8273D037DCD7}" dt="2021-10-11T09:50:16.822" v="657" actId="20577"/>
          <ac:spMkLst>
            <pc:docMk/>
            <pc:sldMk cId="1523613728" sldId="269"/>
            <ac:spMk id="2" creationId="{F193DC84-56D7-4181-98DF-163A9172D939}"/>
          </ac:spMkLst>
        </pc:spChg>
        <pc:spChg chg="mod">
          <ac:chgData name="Jacintha Westerink" userId="8afea143-2072-4321-832c-d695a2a40b89" providerId="ADAL" clId="{E5F52B19-F71F-443D-8B12-8273D037DCD7}" dt="2021-10-11T09:52:09.744" v="881" actId="14100"/>
          <ac:spMkLst>
            <pc:docMk/>
            <pc:sldMk cId="1523613728" sldId="269"/>
            <ac:spMk id="3" creationId="{2C907B58-30DB-4231-9B99-E0ECC58C4B9F}"/>
          </ac:spMkLst>
        </pc:spChg>
        <pc:spChg chg="add mod">
          <ac:chgData name="Jacintha Westerink" userId="8afea143-2072-4321-832c-d695a2a40b89" providerId="ADAL" clId="{E5F52B19-F71F-443D-8B12-8273D037DCD7}" dt="2021-10-11T09:51:54.775" v="876" actId="6549"/>
          <ac:spMkLst>
            <pc:docMk/>
            <pc:sldMk cId="1523613728" sldId="269"/>
            <ac:spMk id="4" creationId="{21076786-70F5-47DC-95B5-20BF1D298E0F}"/>
          </ac:spMkLst>
        </pc:spChg>
        <pc:spChg chg="add mod">
          <ac:chgData name="Jacintha Westerink" userId="8afea143-2072-4321-832c-d695a2a40b89" providerId="ADAL" clId="{E5F52B19-F71F-443D-8B12-8273D037DCD7}" dt="2021-10-11T09:53:22.542" v="1061" actId="6549"/>
          <ac:spMkLst>
            <pc:docMk/>
            <pc:sldMk cId="1523613728" sldId="269"/>
            <ac:spMk id="5" creationId="{34AC45FC-4D39-41D2-8B54-B71FAB9CC642}"/>
          </ac:spMkLst>
        </pc:spChg>
      </pc:sldChg>
      <pc:sldChg chg="addSp modSp new mod modAnim">
        <pc:chgData name="Jacintha Westerink" userId="8afea143-2072-4321-832c-d695a2a40b89" providerId="ADAL" clId="{E5F52B19-F71F-443D-8B12-8273D037DCD7}" dt="2021-10-11T09:58:41.227" v="1569" actId="1076"/>
        <pc:sldMkLst>
          <pc:docMk/>
          <pc:sldMk cId="2147635205" sldId="270"/>
        </pc:sldMkLst>
        <pc:spChg chg="mod">
          <ac:chgData name="Jacintha Westerink" userId="8afea143-2072-4321-832c-d695a2a40b89" providerId="ADAL" clId="{E5F52B19-F71F-443D-8B12-8273D037DCD7}" dt="2021-10-11T09:55:08.640" v="1224" actId="20577"/>
          <ac:spMkLst>
            <pc:docMk/>
            <pc:sldMk cId="2147635205" sldId="270"/>
            <ac:spMk id="2" creationId="{117CF542-60EB-47DA-9F37-10564D763356}"/>
          </ac:spMkLst>
        </pc:spChg>
        <pc:spChg chg="mod">
          <ac:chgData name="Jacintha Westerink" userId="8afea143-2072-4321-832c-d695a2a40b89" providerId="ADAL" clId="{E5F52B19-F71F-443D-8B12-8273D037DCD7}" dt="2021-10-11T09:56:09.224" v="1352" actId="1076"/>
          <ac:spMkLst>
            <pc:docMk/>
            <pc:sldMk cId="2147635205" sldId="270"/>
            <ac:spMk id="3" creationId="{5C5F95FB-DB46-4F50-BAE3-C4A5DCD994B3}"/>
          </ac:spMkLst>
        </pc:spChg>
        <pc:spChg chg="add mod">
          <ac:chgData name="Jacintha Westerink" userId="8afea143-2072-4321-832c-d695a2a40b89" providerId="ADAL" clId="{E5F52B19-F71F-443D-8B12-8273D037DCD7}" dt="2021-10-11T09:56:47.827" v="1398" actId="1076"/>
          <ac:spMkLst>
            <pc:docMk/>
            <pc:sldMk cId="2147635205" sldId="270"/>
            <ac:spMk id="4" creationId="{13EA244C-62EC-4AE6-AD91-BEF0758A3319}"/>
          </ac:spMkLst>
        </pc:spChg>
        <pc:spChg chg="add mod">
          <ac:chgData name="Jacintha Westerink" userId="8afea143-2072-4321-832c-d695a2a40b89" providerId="ADAL" clId="{E5F52B19-F71F-443D-8B12-8273D037DCD7}" dt="2021-10-11T09:57:49.272" v="1518" actId="27636"/>
          <ac:spMkLst>
            <pc:docMk/>
            <pc:sldMk cId="2147635205" sldId="270"/>
            <ac:spMk id="5" creationId="{9ADEFEFE-88BF-4FFD-91BA-A07F1D1A8DE3}"/>
          </ac:spMkLst>
        </pc:spChg>
        <pc:spChg chg="add mod">
          <ac:chgData name="Jacintha Westerink" userId="8afea143-2072-4321-832c-d695a2a40b89" providerId="ADAL" clId="{E5F52B19-F71F-443D-8B12-8273D037DCD7}" dt="2021-10-11T09:58:41.227" v="1569" actId="1076"/>
          <ac:spMkLst>
            <pc:docMk/>
            <pc:sldMk cId="2147635205" sldId="270"/>
            <ac:spMk id="6" creationId="{C692EB2A-922B-4831-A645-73287A789F8F}"/>
          </ac:spMkLst>
        </pc:spChg>
        <pc:spChg chg="add mod">
          <ac:chgData name="Jacintha Westerink" userId="8afea143-2072-4321-832c-d695a2a40b89" providerId="ADAL" clId="{E5F52B19-F71F-443D-8B12-8273D037DCD7}" dt="2021-10-11T09:58:09.247" v="1562" actId="1076"/>
          <ac:spMkLst>
            <pc:docMk/>
            <pc:sldMk cId="2147635205" sldId="270"/>
            <ac:spMk id="7" creationId="{8B9E0743-9658-4E93-94D3-16F16CFEF347}"/>
          </ac:spMkLst>
        </pc:spChg>
      </pc:sldChg>
      <pc:sldChg chg="addSp modSp new mod modAnim">
        <pc:chgData name="Jacintha Westerink" userId="8afea143-2072-4321-832c-d695a2a40b89" providerId="ADAL" clId="{E5F52B19-F71F-443D-8B12-8273D037DCD7}" dt="2021-10-11T10:03:09.787" v="1891" actId="20577"/>
        <pc:sldMkLst>
          <pc:docMk/>
          <pc:sldMk cId="1080559332" sldId="271"/>
        </pc:sldMkLst>
        <pc:spChg chg="mod">
          <ac:chgData name="Jacintha Westerink" userId="8afea143-2072-4321-832c-d695a2a40b89" providerId="ADAL" clId="{E5F52B19-F71F-443D-8B12-8273D037DCD7}" dt="2021-10-11T09:59:44.864" v="1654" actId="20577"/>
          <ac:spMkLst>
            <pc:docMk/>
            <pc:sldMk cId="1080559332" sldId="271"/>
            <ac:spMk id="2" creationId="{04824609-B0B8-4729-A9D5-65D2BAF0C700}"/>
          </ac:spMkLst>
        </pc:spChg>
        <pc:spChg chg="mod">
          <ac:chgData name="Jacintha Westerink" userId="8afea143-2072-4321-832c-d695a2a40b89" providerId="ADAL" clId="{E5F52B19-F71F-443D-8B12-8273D037DCD7}" dt="2021-10-11T10:00:06.589" v="1691" actId="20577"/>
          <ac:spMkLst>
            <pc:docMk/>
            <pc:sldMk cId="1080559332" sldId="271"/>
            <ac:spMk id="3" creationId="{C8D329E9-E3BD-4F0A-9A49-36F5E8E790BA}"/>
          </ac:spMkLst>
        </pc:spChg>
        <pc:spChg chg="add mod">
          <ac:chgData name="Jacintha Westerink" userId="8afea143-2072-4321-832c-d695a2a40b89" providerId="ADAL" clId="{E5F52B19-F71F-443D-8B12-8273D037DCD7}" dt="2021-10-11T10:00:40.204" v="1731" actId="20577"/>
          <ac:spMkLst>
            <pc:docMk/>
            <pc:sldMk cId="1080559332" sldId="271"/>
            <ac:spMk id="4" creationId="{DDFA516C-3E32-4498-98C2-EF4DF3B14FB8}"/>
          </ac:spMkLst>
        </pc:spChg>
        <pc:spChg chg="add mod">
          <ac:chgData name="Jacintha Westerink" userId="8afea143-2072-4321-832c-d695a2a40b89" providerId="ADAL" clId="{E5F52B19-F71F-443D-8B12-8273D037DCD7}" dt="2021-10-11T10:01:29.152" v="1823" actId="20577"/>
          <ac:spMkLst>
            <pc:docMk/>
            <pc:sldMk cId="1080559332" sldId="271"/>
            <ac:spMk id="5" creationId="{8AD7E22F-2909-4C1C-8D73-0822B652DE31}"/>
          </ac:spMkLst>
        </pc:spChg>
        <pc:spChg chg="add mod">
          <ac:chgData name="Jacintha Westerink" userId="8afea143-2072-4321-832c-d695a2a40b89" providerId="ADAL" clId="{E5F52B19-F71F-443D-8B12-8273D037DCD7}" dt="2021-10-11T10:02:23.015" v="1835" actId="20577"/>
          <ac:spMkLst>
            <pc:docMk/>
            <pc:sldMk cId="1080559332" sldId="271"/>
            <ac:spMk id="6" creationId="{8EBAF460-994E-452C-AB49-EF888896AA21}"/>
          </ac:spMkLst>
        </pc:spChg>
        <pc:spChg chg="add mod">
          <ac:chgData name="Jacintha Westerink" userId="8afea143-2072-4321-832c-d695a2a40b89" providerId="ADAL" clId="{E5F52B19-F71F-443D-8B12-8273D037DCD7}" dt="2021-10-11T10:03:09.787" v="1891" actId="20577"/>
          <ac:spMkLst>
            <pc:docMk/>
            <pc:sldMk cId="1080559332" sldId="271"/>
            <ac:spMk id="7" creationId="{2F2FE8F5-C750-45D3-A145-052CFD99E40C}"/>
          </ac:spMkLst>
        </pc:spChg>
      </pc:sldChg>
      <pc:sldChg chg="addSp delSp modSp add mod ord delAnim modAnim">
        <pc:chgData name="Jacintha Westerink" userId="8afea143-2072-4321-832c-d695a2a40b89" providerId="ADAL" clId="{E5F52B19-F71F-443D-8B12-8273D037DCD7}" dt="2021-10-11T12:24:21.157" v="3029"/>
        <pc:sldMkLst>
          <pc:docMk/>
          <pc:sldMk cId="4117701172" sldId="272"/>
        </pc:sldMkLst>
        <pc:spChg chg="del mod">
          <ac:chgData name="Jacintha Westerink" userId="8afea143-2072-4321-832c-d695a2a40b89" providerId="ADAL" clId="{E5F52B19-F71F-443D-8B12-8273D037DCD7}" dt="2021-10-11T12:11:53.474" v="2022" actId="478"/>
          <ac:spMkLst>
            <pc:docMk/>
            <pc:sldMk cId="4117701172" sldId="272"/>
            <ac:spMk id="2" creationId="{04824609-B0B8-4729-A9D5-65D2BAF0C700}"/>
          </ac:spMkLst>
        </pc:spChg>
        <pc:spChg chg="del mod">
          <ac:chgData name="Jacintha Westerink" userId="8afea143-2072-4321-832c-d695a2a40b89" providerId="ADAL" clId="{E5F52B19-F71F-443D-8B12-8273D037DCD7}" dt="2021-10-11T12:11:51.694" v="2020" actId="478"/>
          <ac:spMkLst>
            <pc:docMk/>
            <pc:sldMk cId="4117701172" sldId="272"/>
            <ac:spMk id="3" creationId="{C8D329E9-E3BD-4F0A-9A49-36F5E8E790BA}"/>
          </ac:spMkLst>
        </pc:spChg>
        <pc:spChg chg="mod">
          <ac:chgData name="Jacintha Westerink" userId="8afea143-2072-4321-832c-d695a2a40b89" providerId="ADAL" clId="{E5F52B19-F71F-443D-8B12-8273D037DCD7}" dt="2021-10-11T12:12:44.814" v="2204" actId="1076"/>
          <ac:spMkLst>
            <pc:docMk/>
            <pc:sldMk cId="4117701172" sldId="272"/>
            <ac:spMk id="4" creationId="{DDFA516C-3E32-4498-98C2-EF4DF3B14FB8}"/>
          </ac:spMkLst>
        </pc:spChg>
        <pc:spChg chg="mod">
          <ac:chgData name="Jacintha Westerink" userId="8afea143-2072-4321-832c-d695a2a40b89" providerId="ADAL" clId="{E5F52B19-F71F-443D-8B12-8273D037DCD7}" dt="2021-10-11T12:12:48.741" v="2205" actId="1076"/>
          <ac:spMkLst>
            <pc:docMk/>
            <pc:sldMk cId="4117701172" sldId="272"/>
            <ac:spMk id="5" creationId="{8AD7E22F-2909-4C1C-8D73-0822B652DE31}"/>
          </ac:spMkLst>
        </pc:spChg>
        <pc:spChg chg="mod">
          <ac:chgData name="Jacintha Westerink" userId="8afea143-2072-4321-832c-d695a2a40b89" providerId="ADAL" clId="{E5F52B19-F71F-443D-8B12-8273D037DCD7}" dt="2021-10-11T12:13:48.930" v="2313" actId="6549"/>
          <ac:spMkLst>
            <pc:docMk/>
            <pc:sldMk cId="4117701172" sldId="272"/>
            <ac:spMk id="6" creationId="{8EBAF460-994E-452C-AB49-EF888896AA21}"/>
          </ac:spMkLst>
        </pc:spChg>
        <pc:spChg chg="mod">
          <ac:chgData name="Jacintha Westerink" userId="8afea143-2072-4321-832c-d695a2a40b89" providerId="ADAL" clId="{E5F52B19-F71F-443D-8B12-8273D037DCD7}" dt="2021-10-11T12:14:42.649" v="2462" actId="1076"/>
          <ac:spMkLst>
            <pc:docMk/>
            <pc:sldMk cId="4117701172" sldId="272"/>
            <ac:spMk id="7" creationId="{2F2FE8F5-C750-45D3-A145-052CFD99E40C}"/>
          </ac:spMkLst>
        </pc:spChg>
        <pc:spChg chg="add del mod">
          <ac:chgData name="Jacintha Westerink" userId="8afea143-2072-4321-832c-d695a2a40b89" providerId="ADAL" clId="{E5F52B19-F71F-443D-8B12-8273D037DCD7}" dt="2021-10-11T12:11:56.295" v="2023" actId="478"/>
          <ac:spMkLst>
            <pc:docMk/>
            <pc:sldMk cId="4117701172" sldId="272"/>
            <ac:spMk id="9" creationId="{951C2C58-4648-4443-9C15-EA808D9D6656}"/>
          </ac:spMkLst>
        </pc:spChg>
      </pc:sldChg>
      <pc:sldChg chg="addSp delSp modSp add mod ord delAnim modAnim">
        <pc:chgData name="Jacintha Westerink" userId="8afea143-2072-4321-832c-d695a2a40b89" providerId="ADAL" clId="{E5F52B19-F71F-443D-8B12-8273D037DCD7}" dt="2021-10-11T12:24:51.164" v="3034"/>
        <pc:sldMkLst>
          <pc:docMk/>
          <pc:sldMk cId="3058560212" sldId="273"/>
        </pc:sldMkLst>
        <pc:spChg chg="del">
          <ac:chgData name="Jacintha Westerink" userId="8afea143-2072-4321-832c-d695a2a40b89" providerId="ADAL" clId="{E5F52B19-F71F-443D-8B12-8273D037DCD7}" dt="2021-10-11T12:10:07.402" v="1956" actId="478"/>
          <ac:spMkLst>
            <pc:docMk/>
            <pc:sldMk cId="3058560212" sldId="273"/>
            <ac:spMk id="3" creationId="{C8D329E9-E3BD-4F0A-9A49-36F5E8E790BA}"/>
          </ac:spMkLst>
        </pc:spChg>
        <pc:spChg chg="del">
          <ac:chgData name="Jacintha Westerink" userId="8afea143-2072-4321-832c-d695a2a40b89" providerId="ADAL" clId="{E5F52B19-F71F-443D-8B12-8273D037DCD7}" dt="2021-10-11T12:09:42.079" v="1952" actId="478"/>
          <ac:spMkLst>
            <pc:docMk/>
            <pc:sldMk cId="3058560212" sldId="273"/>
            <ac:spMk id="4" creationId="{DDFA516C-3E32-4498-98C2-EF4DF3B14FB8}"/>
          </ac:spMkLst>
        </pc:spChg>
        <pc:spChg chg="del">
          <ac:chgData name="Jacintha Westerink" userId="8afea143-2072-4321-832c-d695a2a40b89" providerId="ADAL" clId="{E5F52B19-F71F-443D-8B12-8273D037DCD7}" dt="2021-10-11T12:09:44.085" v="1953" actId="478"/>
          <ac:spMkLst>
            <pc:docMk/>
            <pc:sldMk cId="3058560212" sldId="273"/>
            <ac:spMk id="5" creationId="{8AD7E22F-2909-4C1C-8D73-0822B652DE31}"/>
          </ac:spMkLst>
        </pc:spChg>
        <pc:spChg chg="del">
          <ac:chgData name="Jacintha Westerink" userId="8afea143-2072-4321-832c-d695a2a40b89" providerId="ADAL" clId="{E5F52B19-F71F-443D-8B12-8273D037DCD7}" dt="2021-10-11T12:09:48.215" v="1954" actId="478"/>
          <ac:spMkLst>
            <pc:docMk/>
            <pc:sldMk cId="3058560212" sldId="273"/>
            <ac:spMk id="6" creationId="{8EBAF460-994E-452C-AB49-EF888896AA21}"/>
          </ac:spMkLst>
        </pc:spChg>
        <pc:spChg chg="del">
          <ac:chgData name="Jacintha Westerink" userId="8afea143-2072-4321-832c-d695a2a40b89" providerId="ADAL" clId="{E5F52B19-F71F-443D-8B12-8273D037DCD7}" dt="2021-10-11T12:09:49.523" v="1955" actId="478"/>
          <ac:spMkLst>
            <pc:docMk/>
            <pc:sldMk cId="3058560212" sldId="273"/>
            <ac:spMk id="7" creationId="{2F2FE8F5-C750-45D3-A145-052CFD99E40C}"/>
          </ac:spMkLst>
        </pc:spChg>
        <pc:spChg chg="add del mod">
          <ac:chgData name="Jacintha Westerink" userId="8afea143-2072-4321-832c-d695a2a40b89" providerId="ADAL" clId="{E5F52B19-F71F-443D-8B12-8273D037DCD7}" dt="2021-10-11T12:10:13.750" v="1959" actId="478"/>
          <ac:spMkLst>
            <pc:docMk/>
            <pc:sldMk cId="3058560212" sldId="273"/>
            <ac:spMk id="8" creationId="{281653D8-5818-431A-83B0-EA9F5CCB06A0}"/>
          </ac:spMkLst>
        </pc:spChg>
        <pc:spChg chg="add mod">
          <ac:chgData name="Jacintha Westerink" userId="8afea143-2072-4321-832c-d695a2a40b89" providerId="ADAL" clId="{E5F52B19-F71F-443D-8B12-8273D037DCD7}" dt="2021-10-11T12:11:32.092" v="2018" actId="14100"/>
          <ac:spMkLst>
            <pc:docMk/>
            <pc:sldMk cId="3058560212" sldId="273"/>
            <ac:spMk id="9" creationId="{3EF89417-ADF4-422C-A646-6C083B07214E}"/>
          </ac:spMkLst>
        </pc:spChg>
      </pc:sldChg>
      <pc:sldChg chg="addSp delSp modSp new mod modAnim">
        <pc:chgData name="Jacintha Westerink" userId="8afea143-2072-4321-832c-d695a2a40b89" providerId="ADAL" clId="{E5F52B19-F71F-443D-8B12-8273D037DCD7}" dt="2021-10-11T12:28:48.067" v="3305" actId="14100"/>
        <pc:sldMkLst>
          <pc:docMk/>
          <pc:sldMk cId="1366878111" sldId="274"/>
        </pc:sldMkLst>
        <pc:spChg chg="mod">
          <ac:chgData name="Jacintha Westerink" userId="8afea143-2072-4321-832c-d695a2a40b89" providerId="ADAL" clId="{E5F52B19-F71F-443D-8B12-8273D037DCD7}" dt="2021-10-11T12:23:47.985" v="3024" actId="20577"/>
          <ac:spMkLst>
            <pc:docMk/>
            <pc:sldMk cId="1366878111" sldId="274"/>
            <ac:spMk id="2" creationId="{FAC47149-CF96-44B0-8EE9-A32225492878}"/>
          </ac:spMkLst>
        </pc:spChg>
        <pc:spChg chg="mod">
          <ac:chgData name="Jacintha Westerink" userId="8afea143-2072-4321-832c-d695a2a40b89" providerId="ADAL" clId="{E5F52B19-F71F-443D-8B12-8273D037DCD7}" dt="2021-10-11T12:23:38.570" v="3017" actId="20577"/>
          <ac:spMkLst>
            <pc:docMk/>
            <pc:sldMk cId="1366878111" sldId="274"/>
            <ac:spMk id="3" creationId="{55569548-C209-4045-8CD7-F6BAE1CC1158}"/>
          </ac:spMkLst>
        </pc:spChg>
        <pc:spChg chg="add mod">
          <ac:chgData name="Jacintha Westerink" userId="8afea143-2072-4321-832c-d695a2a40b89" providerId="ADAL" clId="{E5F52B19-F71F-443D-8B12-8273D037DCD7}" dt="2021-10-11T12:25:51.126" v="3088" actId="20577"/>
          <ac:spMkLst>
            <pc:docMk/>
            <pc:sldMk cId="1366878111" sldId="274"/>
            <ac:spMk id="4" creationId="{412DA1CB-1637-42AD-9953-F70815C01A6D}"/>
          </ac:spMkLst>
        </pc:spChg>
        <pc:spChg chg="add mod">
          <ac:chgData name="Jacintha Westerink" userId="8afea143-2072-4321-832c-d695a2a40b89" providerId="ADAL" clId="{E5F52B19-F71F-443D-8B12-8273D037DCD7}" dt="2021-10-11T12:27:07.069" v="3290" actId="20577"/>
          <ac:spMkLst>
            <pc:docMk/>
            <pc:sldMk cId="1366878111" sldId="274"/>
            <ac:spMk id="5" creationId="{A4E8C429-A08C-4D37-8068-73E4289FD684}"/>
          </ac:spMkLst>
        </pc:spChg>
        <pc:picChg chg="add del mod">
          <ac:chgData name="Jacintha Westerink" userId="8afea143-2072-4321-832c-d695a2a40b89" providerId="ADAL" clId="{E5F52B19-F71F-443D-8B12-8273D037DCD7}" dt="2021-10-11T12:28:41.709" v="3302" actId="478"/>
          <ac:picMkLst>
            <pc:docMk/>
            <pc:sldMk cId="1366878111" sldId="274"/>
            <ac:picMk id="6" creationId="{FFCDC36C-22D5-4061-81E5-81F72DEA0580}"/>
          </ac:picMkLst>
        </pc:picChg>
        <pc:picChg chg="add mod">
          <ac:chgData name="Jacintha Westerink" userId="8afea143-2072-4321-832c-d695a2a40b89" providerId="ADAL" clId="{E5F52B19-F71F-443D-8B12-8273D037DCD7}" dt="2021-10-11T12:28:48.067" v="3305" actId="14100"/>
          <ac:picMkLst>
            <pc:docMk/>
            <pc:sldMk cId="1366878111" sldId="274"/>
            <ac:picMk id="8" creationId="{FAEDFA56-2428-41E2-8005-042A7FB19879}"/>
          </ac:picMkLst>
        </pc:picChg>
      </pc:sldChg>
      <pc:sldChg chg="modSp new mod modAnim">
        <pc:chgData name="Jacintha Westerink" userId="8afea143-2072-4321-832c-d695a2a40b89" providerId="ADAL" clId="{E5F52B19-F71F-443D-8B12-8273D037DCD7}" dt="2021-10-11T12:30:12.268" v="3374"/>
        <pc:sldMkLst>
          <pc:docMk/>
          <pc:sldMk cId="2515927610" sldId="275"/>
        </pc:sldMkLst>
        <pc:spChg chg="mod">
          <ac:chgData name="Jacintha Westerink" userId="8afea143-2072-4321-832c-d695a2a40b89" providerId="ADAL" clId="{E5F52B19-F71F-443D-8B12-8273D037DCD7}" dt="2021-10-11T12:29:33.871" v="3370" actId="20577"/>
          <ac:spMkLst>
            <pc:docMk/>
            <pc:sldMk cId="2515927610" sldId="275"/>
            <ac:spMk id="2" creationId="{6DC99E22-8C55-4B84-A058-13AC3E1F6849}"/>
          </ac:spMkLst>
        </pc:spChg>
        <pc:spChg chg="mod">
          <ac:chgData name="Jacintha Westerink" userId="8afea143-2072-4321-832c-d695a2a40b89" providerId="ADAL" clId="{E5F52B19-F71F-443D-8B12-8273D037DCD7}" dt="2021-10-11T12:30:08.112" v="3373" actId="1076"/>
          <ac:spMkLst>
            <pc:docMk/>
            <pc:sldMk cId="2515927610" sldId="275"/>
            <ac:spMk id="3" creationId="{865FEA4E-1CAC-4C77-8689-3741A26F5680}"/>
          </ac:spMkLst>
        </pc:spChg>
      </pc:sldChg>
      <pc:sldChg chg="addSp delSp modSp new mod modAnim">
        <pc:chgData name="Jacintha Westerink" userId="8afea143-2072-4321-832c-d695a2a40b89" providerId="ADAL" clId="{E5F52B19-F71F-443D-8B12-8273D037DCD7}" dt="2021-10-11T12:34:54.498" v="3902"/>
        <pc:sldMkLst>
          <pc:docMk/>
          <pc:sldMk cId="1602269504" sldId="276"/>
        </pc:sldMkLst>
        <pc:spChg chg="mod">
          <ac:chgData name="Jacintha Westerink" userId="8afea143-2072-4321-832c-d695a2a40b89" providerId="ADAL" clId="{E5F52B19-F71F-443D-8B12-8273D037DCD7}" dt="2021-10-11T12:30:55.479" v="3436" actId="20577"/>
          <ac:spMkLst>
            <pc:docMk/>
            <pc:sldMk cId="1602269504" sldId="276"/>
            <ac:spMk id="2" creationId="{DA899FB7-6252-4592-A97C-73F7358CCBE3}"/>
          </ac:spMkLst>
        </pc:spChg>
        <pc:spChg chg="del">
          <ac:chgData name="Jacintha Westerink" userId="8afea143-2072-4321-832c-d695a2a40b89" providerId="ADAL" clId="{E5F52B19-F71F-443D-8B12-8273D037DCD7}" dt="2021-10-11T12:30:38.795" v="3376"/>
          <ac:spMkLst>
            <pc:docMk/>
            <pc:sldMk cId="1602269504" sldId="276"/>
            <ac:spMk id="3" creationId="{DD141615-F57D-477B-BEBB-9D8E3D141FD7}"/>
          </ac:spMkLst>
        </pc:spChg>
        <pc:spChg chg="add mod">
          <ac:chgData name="Jacintha Westerink" userId="8afea143-2072-4321-832c-d695a2a40b89" providerId="ADAL" clId="{E5F52B19-F71F-443D-8B12-8273D037DCD7}" dt="2021-10-11T12:34:40.543" v="3901" actId="20577"/>
          <ac:spMkLst>
            <pc:docMk/>
            <pc:sldMk cId="1602269504" sldId="276"/>
            <ac:spMk id="4" creationId="{3606129C-4F60-41BC-A985-ED43462C254E}"/>
          </ac:spMkLst>
        </pc:spChg>
      </pc:sldChg>
      <pc:sldChg chg="addSp modSp new mod modAnim">
        <pc:chgData name="Jacintha Westerink" userId="8afea143-2072-4321-832c-d695a2a40b89" providerId="ADAL" clId="{E5F52B19-F71F-443D-8B12-8273D037DCD7}" dt="2021-10-11T13:54:15.272" v="4115"/>
        <pc:sldMkLst>
          <pc:docMk/>
          <pc:sldMk cId="2225982707" sldId="277"/>
        </pc:sldMkLst>
        <pc:spChg chg="mod">
          <ac:chgData name="Jacintha Westerink" userId="8afea143-2072-4321-832c-d695a2a40b89" providerId="ADAL" clId="{E5F52B19-F71F-443D-8B12-8273D037DCD7}" dt="2021-10-11T13:53:56.478" v="4109" actId="20577"/>
          <ac:spMkLst>
            <pc:docMk/>
            <pc:sldMk cId="2225982707" sldId="277"/>
            <ac:spMk id="2" creationId="{45DFE4B6-D311-4AE2-9CF0-008930E12C81}"/>
          </ac:spMkLst>
        </pc:spChg>
        <pc:spChg chg="mod">
          <ac:chgData name="Jacintha Westerink" userId="8afea143-2072-4321-832c-d695a2a40b89" providerId="ADAL" clId="{E5F52B19-F71F-443D-8B12-8273D037DCD7}" dt="2021-10-11T13:54:02.638" v="4113" actId="20577"/>
          <ac:spMkLst>
            <pc:docMk/>
            <pc:sldMk cId="2225982707" sldId="277"/>
            <ac:spMk id="3" creationId="{DD1E0ACA-5263-4524-A4DF-DC4F42B7784A}"/>
          </ac:spMkLst>
        </pc:spChg>
        <pc:spChg chg="add mod">
          <ac:chgData name="Jacintha Westerink" userId="8afea143-2072-4321-832c-d695a2a40b89" providerId="ADAL" clId="{E5F52B19-F71F-443D-8B12-8273D037DCD7}" dt="2021-10-11T13:53:09.669" v="4044" actId="1076"/>
          <ac:spMkLst>
            <pc:docMk/>
            <pc:sldMk cId="2225982707" sldId="277"/>
            <ac:spMk id="4" creationId="{C542E590-83FD-4E36-BE59-5409276D3293}"/>
          </ac:spMkLst>
        </pc:spChg>
        <pc:spChg chg="add mod">
          <ac:chgData name="Jacintha Westerink" userId="8afea143-2072-4321-832c-d695a2a40b89" providerId="ADAL" clId="{E5F52B19-F71F-443D-8B12-8273D037DCD7}" dt="2021-10-11T13:53:15.586" v="4046" actId="1076"/>
          <ac:spMkLst>
            <pc:docMk/>
            <pc:sldMk cId="2225982707" sldId="277"/>
            <ac:spMk id="5" creationId="{585F37C2-B72A-49BC-8C64-6A68B3DCCAC2}"/>
          </ac:spMkLst>
        </pc:spChg>
        <pc:spChg chg="add mod">
          <ac:chgData name="Jacintha Westerink" userId="8afea143-2072-4321-832c-d695a2a40b89" providerId="ADAL" clId="{E5F52B19-F71F-443D-8B12-8273D037DCD7}" dt="2021-10-11T13:54:13.320" v="4114" actId="1076"/>
          <ac:spMkLst>
            <pc:docMk/>
            <pc:sldMk cId="2225982707" sldId="277"/>
            <ac:spMk id="6" creationId="{344C6768-45FF-4FB7-BEE7-B71295A1CCBF}"/>
          </ac:spMkLst>
        </pc:spChg>
        <pc:spChg chg="add mod">
          <ac:chgData name="Jacintha Westerink" userId="8afea143-2072-4321-832c-d695a2a40b89" providerId="ADAL" clId="{E5F52B19-F71F-443D-8B12-8273D037DCD7}" dt="2021-10-11T13:53:40.505" v="4086" actId="6549"/>
          <ac:spMkLst>
            <pc:docMk/>
            <pc:sldMk cId="2225982707" sldId="277"/>
            <ac:spMk id="7" creationId="{2415D33F-DCE0-4332-A323-0662C75A8918}"/>
          </ac:spMkLst>
        </pc:spChg>
      </pc:sldChg>
      <pc:sldChg chg="addSp delSp modSp new mod">
        <pc:chgData name="Jacintha Westerink" userId="8afea143-2072-4321-832c-d695a2a40b89" providerId="ADAL" clId="{E5F52B19-F71F-443D-8B12-8273D037DCD7}" dt="2021-10-11T14:06:12.857" v="4317" actId="1076"/>
        <pc:sldMkLst>
          <pc:docMk/>
          <pc:sldMk cId="28627983" sldId="278"/>
        </pc:sldMkLst>
        <pc:spChg chg="del">
          <ac:chgData name="Jacintha Westerink" userId="8afea143-2072-4321-832c-d695a2a40b89" providerId="ADAL" clId="{E5F52B19-F71F-443D-8B12-8273D037DCD7}" dt="2021-10-11T13:55:07.149" v="4170"/>
          <ac:spMkLst>
            <pc:docMk/>
            <pc:sldMk cId="28627983" sldId="278"/>
            <ac:spMk id="2" creationId="{D73287F2-CF14-460B-9655-53898772EE8F}"/>
          </ac:spMkLst>
        </pc:spChg>
        <pc:spChg chg="mod">
          <ac:chgData name="Jacintha Westerink" userId="8afea143-2072-4321-832c-d695a2a40b89" providerId="ADAL" clId="{E5F52B19-F71F-443D-8B12-8273D037DCD7}" dt="2021-10-11T14:06:02.914" v="4315" actId="27636"/>
          <ac:spMkLst>
            <pc:docMk/>
            <pc:sldMk cId="28627983" sldId="278"/>
            <ac:spMk id="3" creationId="{8A4FC0BD-44F0-49B5-9CFB-BB70F0B6B97A}"/>
          </ac:spMkLst>
        </pc:spChg>
        <pc:spChg chg="add mod">
          <ac:chgData name="Jacintha Westerink" userId="8afea143-2072-4321-832c-d695a2a40b89" providerId="ADAL" clId="{E5F52B19-F71F-443D-8B12-8273D037DCD7}" dt="2021-10-11T13:55:17.604" v="4182" actId="20577"/>
          <ac:spMkLst>
            <pc:docMk/>
            <pc:sldMk cId="28627983" sldId="278"/>
            <ac:spMk id="4" creationId="{9E55EA30-FC69-420E-A247-D8DE77C103B6}"/>
          </ac:spMkLst>
        </pc:spChg>
        <pc:picChg chg="add mod">
          <ac:chgData name="Jacintha Westerink" userId="8afea143-2072-4321-832c-d695a2a40b89" providerId="ADAL" clId="{E5F52B19-F71F-443D-8B12-8273D037DCD7}" dt="2021-10-11T13:56:55.159" v="4293" actId="1076"/>
          <ac:picMkLst>
            <pc:docMk/>
            <pc:sldMk cId="28627983" sldId="278"/>
            <ac:picMk id="5" creationId="{2AE2E286-AAA5-4DE9-9EC8-116AEF283B76}"/>
          </ac:picMkLst>
        </pc:picChg>
        <pc:picChg chg="add mod">
          <ac:chgData name="Jacintha Westerink" userId="8afea143-2072-4321-832c-d695a2a40b89" providerId="ADAL" clId="{E5F52B19-F71F-443D-8B12-8273D037DCD7}" dt="2021-10-11T14:06:12.857" v="4317" actId="1076"/>
          <ac:picMkLst>
            <pc:docMk/>
            <pc:sldMk cId="28627983" sldId="278"/>
            <ac:picMk id="6" creationId="{2AFB8403-4F34-49D5-BC70-1DD04B9040F1}"/>
          </ac:picMkLst>
        </pc:picChg>
        <pc:picChg chg="add mod">
          <ac:chgData name="Jacintha Westerink" userId="8afea143-2072-4321-832c-d695a2a40b89" providerId="ADAL" clId="{E5F52B19-F71F-443D-8B12-8273D037DCD7}" dt="2021-10-11T13:57:22.578" v="4302" actId="14100"/>
          <ac:picMkLst>
            <pc:docMk/>
            <pc:sldMk cId="28627983" sldId="278"/>
            <ac:picMk id="7" creationId="{86D367C3-C5D8-4455-BC01-E05A23E3564D}"/>
          </ac:picMkLst>
        </pc:picChg>
        <pc:picChg chg="add mod">
          <ac:chgData name="Jacintha Westerink" userId="8afea143-2072-4321-832c-d695a2a40b89" providerId="ADAL" clId="{E5F52B19-F71F-443D-8B12-8273D037DCD7}" dt="2021-10-11T14:06:09.393" v="4316" actId="1076"/>
          <ac:picMkLst>
            <pc:docMk/>
            <pc:sldMk cId="28627983" sldId="278"/>
            <ac:picMk id="8" creationId="{BC62175F-5D6B-49C5-BD4A-57034C55D66D}"/>
          </ac:picMkLst>
        </pc:picChg>
      </pc:sldChg>
      <pc:sldChg chg="new del">
        <pc:chgData name="Jacintha Westerink" userId="8afea143-2072-4321-832c-d695a2a40b89" providerId="ADAL" clId="{E5F52B19-F71F-443D-8B12-8273D037DCD7}" dt="2021-10-11T13:49:33.672" v="3909" actId="2696"/>
        <pc:sldMkLst>
          <pc:docMk/>
          <pc:sldMk cId="1428006330" sldId="278"/>
        </pc:sldMkLst>
      </pc:sldChg>
      <pc:sldChg chg="new del">
        <pc:chgData name="Jacintha Westerink" userId="8afea143-2072-4321-832c-d695a2a40b89" providerId="ADAL" clId="{E5F52B19-F71F-443D-8B12-8273D037DCD7}" dt="2021-10-11T13:49:30.986" v="3908" actId="2696"/>
        <pc:sldMkLst>
          <pc:docMk/>
          <pc:sldMk cId="2228922675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C2E37-B99E-4525-B611-F857756D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4EF9B9-D8BA-4CC9-BC4A-4C815DDFF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9F79DD-65A1-4316-9437-841124E6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9F905B-8238-4001-9BF2-42C2325D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7F058D-C15D-45DB-8DE8-FD402B88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01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787E2-3838-4BEC-91D8-A0A20044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81DDD7-D097-4065-836C-C5514A438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C57F3A-DC34-47A5-8429-FD7A1C2D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E8354-F376-4AF4-91E7-E58E6DC7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B81B49-CDF8-495A-B7F8-ED0A10F5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64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219548-B552-4B34-8824-A8602EA6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4A59BF-98BA-469D-ADE7-30E75E6C2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6278BA-75E5-4759-B6D2-E23240A2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B51201-C267-48DF-AC33-E2B07308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BE8F30-09A9-40E1-92CD-9C2192AA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90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9EAB6-68C5-4004-9B80-71B20229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7FA1FF-C574-4F67-AE0A-FB7AB9CF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B6F6D-8E08-4AE5-9D31-9DFBAE63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44BC13-4052-4B12-849A-091550D2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24A863-9DA3-414C-931B-7FF63F4E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53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9CDA6-D237-4551-8529-CDB0EDC5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E4A646-F016-49C5-BA8E-329CD0AA5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D7E4E0-44E6-4DB9-9908-769E05AB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1D062F-73D3-4626-BD41-C594A164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C0C157-24E5-41FA-98E8-DC03388E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68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6DCCC-C982-4FAD-9AA6-69BEF3C3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7745E-4A78-499D-B111-6591D2DED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DDB761-2FDF-410A-9153-40B1A1054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3C79A4-CED3-436F-BEB6-006E91D0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9E92E1-8423-4513-8A2B-BC315409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936AC6-ACBB-4299-9B0E-D29DD3D7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62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AC223-6FB3-4994-BD2D-165982F8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456E3E-9FC2-4CAE-8783-A83FE965F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7178B2-C608-4007-ADF2-B412F3544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F72216-34C3-40D6-9FFD-B5AB9ADB1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700199-BE53-44EA-ADA5-9FA82AE57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B857F1-96D4-4B36-BB13-82EC0FF0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7B2C74-1524-4917-9964-5D2EAE9F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89DE73-3D95-43EE-A166-789957C9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66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EB7DC-6612-4389-A9FE-413317D8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CD87EA-3F66-492C-AA42-466E5E51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53E832-ACBE-469E-B87E-56F94D1B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40EBB0-21D0-43AE-8FEC-CCCBD115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0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20BE06-8284-4D1F-BD41-2F7D7E54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77C326-CE75-4C57-9A32-2EC5E1BA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5EACDE-86EF-4F70-81DF-E32D9280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5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8C859-4E3E-472A-99B9-321A3C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5D44D-E536-4CF0-A55F-9145C58B4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991B19-5C74-4A20-A000-F1E6C5387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0DC618-3211-4978-AC82-BC2ED207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4B0CCE-EC30-499A-B500-4010D3D5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856158-E457-4722-AC58-863E9FC7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0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FB263-727D-431C-B771-5F825BA2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8298A8-5384-4AAF-9A85-BA91E7AA1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5837B1-B437-4EEF-9DC8-30D6F959D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969936-608D-488D-A867-2E54A655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7AF666-3251-40F7-B84B-9D57AB57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DCF34E-A14A-4DAF-B52D-2E3A07FA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A7281AB-A9BA-4E5E-8F10-8C5B0C2E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D05E25-A9C7-4429-A9CD-1992B17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3D95C3-4EA2-45E8-A5A3-4FD7F2A42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387FA7-42C6-4103-B479-938FA0614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3319B9-38E5-4647-8088-C68BECF2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80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0FF0DC-075C-4AAB-9DCF-D6891D22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EBEFD1-B121-4CD8-A223-3C01AA6E5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4498848"/>
            <a:ext cx="10762488" cy="1207008"/>
          </a:xfrm>
        </p:spPr>
        <p:txBody>
          <a:bodyPr>
            <a:normAutofit/>
          </a:bodyPr>
          <a:lstStyle/>
          <a:p>
            <a:r>
              <a:rPr lang="nl-NL"/>
              <a:t>Dagelijkse plantenverzorging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9C585C-03D1-424F-853A-9C51754B4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744" y="5669280"/>
            <a:ext cx="9427464" cy="722376"/>
          </a:xfrm>
        </p:spPr>
        <p:txBody>
          <a:bodyPr>
            <a:normAutofit/>
          </a:bodyPr>
          <a:lstStyle/>
          <a:p>
            <a:r>
              <a:rPr lang="nl-NL" dirty="0"/>
              <a:t>Vragen + antwoorden</a:t>
            </a:r>
          </a:p>
        </p:txBody>
      </p:sp>
      <p:pic>
        <p:nvPicPr>
          <p:cNvPr id="9" name="Afbeelding 8" descr="Afbeelding met binnen&#10;&#10;Automatisch gegenereerde beschrijving">
            <a:extLst>
              <a:ext uri="{FF2B5EF4-FFF2-40B4-BE49-F238E27FC236}">
                <a16:creationId xmlns:a16="http://schemas.microsoft.com/office/drawing/2014/main" id="{F9189C21-9A7B-4056-9B09-DC8CCD065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8" r="4416" b="2"/>
          <a:stretch/>
        </p:blipFill>
        <p:spPr>
          <a:xfrm>
            <a:off x="320040" y="320040"/>
            <a:ext cx="3630168" cy="38404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F6DA4C-FF64-4F34-9D58-FC2ED8095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binnen, plant&#10;&#10;Automatisch gegenereerde beschrijving">
            <a:extLst>
              <a:ext uri="{FF2B5EF4-FFF2-40B4-BE49-F238E27FC236}">
                <a16:creationId xmlns:a16="http://schemas.microsoft.com/office/drawing/2014/main" id="{26E08010-54F5-4900-942A-0F7E6AB51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9" r="12466" b="2"/>
          <a:stretch/>
        </p:blipFill>
        <p:spPr>
          <a:xfrm>
            <a:off x="4270248" y="320040"/>
            <a:ext cx="3648456" cy="3840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FA45BD-42C5-4C6B-AFAF-745ABE642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Afbeelding met persoon, plant&#10;&#10;Automatisch gegenereerde beschrijving">
            <a:extLst>
              <a:ext uri="{FF2B5EF4-FFF2-40B4-BE49-F238E27FC236}">
                <a16:creationId xmlns:a16="http://schemas.microsoft.com/office/drawing/2014/main" id="{174FEA2E-D9C2-463E-9022-090891175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9" r="17955" b="1"/>
          <a:stretch/>
        </p:blipFill>
        <p:spPr>
          <a:xfrm>
            <a:off x="8220456" y="320040"/>
            <a:ext cx="364845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4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47149-CF96-44B0-8EE9-A3222549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16. Welke vormen/soorten voeding  ken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569548-C209-4045-8CD7-F6BAE1CC1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4425" cy="1603375"/>
          </a:xfrm>
        </p:spPr>
        <p:txBody>
          <a:bodyPr/>
          <a:lstStyle/>
          <a:p>
            <a:r>
              <a:rPr lang="nl-NL" dirty="0"/>
              <a:t>Vloeibaar en korrelvorm</a:t>
            </a:r>
          </a:p>
          <a:p>
            <a:r>
              <a:rPr lang="nl-NL" dirty="0"/>
              <a:t>Voor verschillende planttypen (bloeiende planten, cactussen, orchideeën, varens)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12DA1CB-1637-42AD-9953-F70815C01A6D}"/>
              </a:ext>
            </a:extLst>
          </p:cNvPr>
          <p:cNvSpPr txBox="1">
            <a:spLocks/>
          </p:cNvSpPr>
          <p:nvPr/>
        </p:nvSpPr>
        <p:spPr>
          <a:xfrm>
            <a:off x="752475" y="3651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17. Waarom is het goed een plant soms te verpotten?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4E8C429-A08C-4D37-8068-73E4289FD684}"/>
              </a:ext>
            </a:extLst>
          </p:cNvPr>
          <p:cNvSpPr txBox="1">
            <a:spLocks/>
          </p:cNvSpPr>
          <p:nvPr/>
        </p:nvSpPr>
        <p:spPr>
          <a:xfrm>
            <a:off x="838200" y="5199063"/>
            <a:ext cx="8734425" cy="1603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Als de wortelkluit te vast is</a:t>
            </a:r>
          </a:p>
          <a:p>
            <a:r>
              <a:rPr lang="nl-NL" dirty="0"/>
              <a:t>Als de plant al een aantal jaar in dezelfde grond staat (geen voeding meer in de grond)</a:t>
            </a:r>
          </a:p>
          <a:p>
            <a:r>
              <a:rPr lang="nl-NL" dirty="0"/>
              <a:t>Als er ziekte in de grond zit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AEDFA56-2428-41E2-8005-042A7FB1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850" y="4234148"/>
            <a:ext cx="1804987" cy="25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99E22-8C55-4B84-A058-13AC3E1F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18. Wat is naast watergeven nog meer verzorging voor een plant?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5FEA4E-1CAC-4C77-8689-3741A26F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5" y="2244725"/>
            <a:ext cx="6772275" cy="220345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Uitgebloeide bloemen verwijderen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Opbinden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Dood/dor blad verwijderen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Blad schoonmaken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99FB7-6252-4592-A97C-73F7358C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19. Zet de speciale verzorging achter onderstaande planten: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606129C-4F60-41BC-A985-ED43462C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sz="3500" dirty="0"/>
              <a:t>Bolgewassen </a:t>
            </a:r>
            <a:r>
              <a:rPr lang="nl-NL" sz="2200" dirty="0"/>
              <a:t>(</a:t>
            </a:r>
            <a:r>
              <a:rPr lang="nl-NL" sz="2200" dirty="0" err="1"/>
              <a:t>bl.druifje</a:t>
            </a:r>
            <a:r>
              <a:rPr lang="nl-NL" sz="2200" dirty="0"/>
              <a:t>, Hyacint, </a:t>
            </a:r>
            <a:r>
              <a:rPr lang="nl-NL" sz="2200" dirty="0" err="1"/>
              <a:t>Amaryllus</a:t>
            </a:r>
            <a:r>
              <a:rPr lang="nl-NL" sz="2200" dirty="0"/>
              <a:t>) </a:t>
            </a:r>
            <a:r>
              <a:rPr lang="nl-NL" sz="2200" dirty="0">
                <a:sym typeface="Wingdings" panose="05000000000000000000" pitchFamily="2" charset="2"/>
              </a:rPr>
              <a:t> weinig water, blad op plant af laten sterven</a:t>
            </a:r>
            <a:endParaRPr lang="nl-NL" sz="2200" dirty="0"/>
          </a:p>
          <a:p>
            <a:r>
              <a:rPr lang="nl-NL" sz="3500" dirty="0"/>
              <a:t>Bromelia’s </a:t>
            </a:r>
            <a:r>
              <a:rPr lang="nl-NL" sz="2400" dirty="0">
                <a:sym typeface="Wingdings" panose="05000000000000000000" pitchFamily="2" charset="2"/>
              </a:rPr>
              <a:t> water in de koker, vaak geen direct </a:t>
            </a:r>
            <a:r>
              <a:rPr lang="nl-NL" sz="3500" dirty="0">
                <a:sym typeface="Wingdings" panose="05000000000000000000" pitchFamily="2" charset="2"/>
              </a:rPr>
              <a:t>zonlicht</a:t>
            </a:r>
            <a:endParaRPr lang="nl-NL" sz="3500" dirty="0"/>
          </a:p>
          <a:p>
            <a:r>
              <a:rPr lang="nl-NL" sz="3500" dirty="0"/>
              <a:t>Varens </a:t>
            </a:r>
            <a:r>
              <a:rPr lang="nl-NL" sz="2400" dirty="0">
                <a:sym typeface="Wingdings" panose="05000000000000000000" pitchFamily="2" charset="2"/>
              </a:rPr>
              <a:t> hoge luchtvochtigheid, potgrond vochtig houden</a:t>
            </a:r>
            <a:endParaRPr lang="nl-NL" sz="2400" dirty="0"/>
          </a:p>
          <a:p>
            <a:r>
              <a:rPr lang="nl-NL" sz="3500" dirty="0"/>
              <a:t>Palmen  </a:t>
            </a:r>
            <a:r>
              <a:rPr lang="nl-NL" sz="2400" dirty="0">
                <a:sym typeface="Wingdings" panose="05000000000000000000" pitchFamily="2" charset="2"/>
              </a:rPr>
              <a:t> warme temperatuur, veel licht, potgrond niet in laten drogen, vochtig houden, groeipunt niet beschadigen</a:t>
            </a:r>
            <a:endParaRPr lang="nl-NL" sz="2400" dirty="0"/>
          </a:p>
          <a:p>
            <a:r>
              <a:rPr lang="nl-NL" sz="3500" dirty="0"/>
              <a:t>Succulenten </a:t>
            </a:r>
            <a:r>
              <a:rPr lang="nl-NL" sz="2200" dirty="0"/>
              <a:t>(= cactussen / vetplanten) </a:t>
            </a:r>
            <a:r>
              <a:rPr lang="nl-NL" sz="2200" dirty="0">
                <a:sym typeface="Wingdings" panose="05000000000000000000" pitchFamily="2" charset="2"/>
              </a:rPr>
              <a:t> weinig water, veel licht, direct zonlicht </a:t>
            </a:r>
          </a:p>
          <a:p>
            <a:r>
              <a:rPr lang="nl-NL" sz="3500" dirty="0"/>
              <a:t>Bloeiende planten </a:t>
            </a:r>
            <a:r>
              <a:rPr lang="nl-NL" sz="2400" dirty="0">
                <a:sym typeface="Wingdings" panose="05000000000000000000" pitchFamily="2" charset="2"/>
              </a:rPr>
              <a:t> niet sproeien, potgrond vochtig houden, dode bloemen verwijderen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022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FE4B6-D311-4AE2-9CF0-008930E1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20. Wat betekent relatieve luchtvochtigheid en wat is de afkorting?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1E0ACA-5263-4524-A4DF-DC4F42B7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4" y="1825626"/>
            <a:ext cx="8943975" cy="736600"/>
          </a:xfrm>
        </p:spPr>
        <p:txBody>
          <a:bodyPr>
            <a:normAutofit fontScale="77500" lnSpcReduction="20000"/>
          </a:bodyPr>
          <a:lstStyle/>
          <a:p>
            <a:r>
              <a:rPr lang="nl-NL" sz="2800" dirty="0"/>
              <a:t>= hoeveelheid water(damp) in de lucht</a:t>
            </a:r>
          </a:p>
          <a:p>
            <a:r>
              <a:rPr lang="nl-NL" dirty="0"/>
              <a:t>RV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542E590-83FD-4E36-BE59-5409276D3293}"/>
              </a:ext>
            </a:extLst>
          </p:cNvPr>
          <p:cNvSpPr txBox="1">
            <a:spLocks/>
          </p:cNvSpPr>
          <p:nvPr/>
        </p:nvSpPr>
        <p:spPr>
          <a:xfrm>
            <a:off x="838200" y="26296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21.  Wat is de beste luchtvochtigheid voor kamerplanten?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85F37C2-B72A-49BC-8C64-6A68B3DCCAC2}"/>
              </a:ext>
            </a:extLst>
          </p:cNvPr>
          <p:cNvSpPr txBox="1">
            <a:spLocks/>
          </p:cNvSpPr>
          <p:nvPr/>
        </p:nvSpPr>
        <p:spPr>
          <a:xfrm>
            <a:off x="1438274" y="4065191"/>
            <a:ext cx="8943975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Tussen 60-80%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44C6768-45FF-4FB7-BEE7-B71295A1CCBF}"/>
              </a:ext>
            </a:extLst>
          </p:cNvPr>
          <p:cNvSpPr txBox="1">
            <a:spLocks/>
          </p:cNvSpPr>
          <p:nvPr/>
        </p:nvSpPr>
        <p:spPr>
          <a:xfrm>
            <a:off x="1438274" y="5940822"/>
            <a:ext cx="8943975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40-60%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415D33F-DCE0-4332-A323-0662C75A8918}"/>
              </a:ext>
            </a:extLst>
          </p:cNvPr>
          <p:cNvSpPr txBox="1">
            <a:spLocks/>
          </p:cNvSpPr>
          <p:nvPr/>
        </p:nvSpPr>
        <p:spPr>
          <a:xfrm>
            <a:off x="838200" y="46152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22.  Hoe hoog is de RV meestal in huis?</a:t>
            </a:r>
          </a:p>
        </p:txBody>
      </p:sp>
    </p:spTree>
    <p:extLst>
      <p:ext uri="{BB962C8B-B14F-4D97-AF65-F5344CB8AC3E}">
        <p14:creationId xmlns:p14="http://schemas.microsoft.com/office/powerpoint/2010/main" val="22259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4FC0BD-44F0-49B5-9CFB-BB70F0B6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450" cy="22606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Elektrische verdamper</a:t>
            </a:r>
          </a:p>
          <a:p>
            <a:r>
              <a:rPr lang="nl-NL" dirty="0"/>
              <a:t>Waterbakjes aan radiator</a:t>
            </a:r>
          </a:p>
          <a:p>
            <a:r>
              <a:rPr lang="nl-NL" dirty="0"/>
              <a:t>Eilandmethode</a:t>
            </a:r>
          </a:p>
          <a:p>
            <a:endParaRPr lang="nl-NL" dirty="0"/>
          </a:p>
          <a:p>
            <a:r>
              <a:rPr lang="nl-NL" dirty="0"/>
              <a:t>Waterval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E55EA30-FC69-420E-A247-D8DE77C103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870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tips om de RV in huis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verhogen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Afbeelding 4" descr="Afbeelding met binnen, stapel&#10;&#10;Automatisch gegenereerde beschrijving">
            <a:extLst>
              <a:ext uri="{FF2B5EF4-FFF2-40B4-BE49-F238E27FC236}">
                <a16:creationId xmlns:a16="http://schemas.microsoft.com/office/drawing/2014/main" id="{2AE2E286-AAA5-4DE9-9EC8-116AEF283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56" r="-3" b="-3"/>
          <a:stretch/>
        </p:blipFill>
        <p:spPr>
          <a:xfrm>
            <a:off x="7241624" y="849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6" name="Afbeelding 5" descr="Afbeelding met gras, buiten, groen, plant&#10;&#10;Automatisch gegenereerde beschrijving">
            <a:extLst>
              <a:ext uri="{FF2B5EF4-FFF2-40B4-BE49-F238E27FC236}">
                <a16:creationId xmlns:a16="http://schemas.microsoft.com/office/drawing/2014/main" id="{2AFB8403-4F34-49D5-BC70-1DD04B90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87" r="-2" b="-2"/>
          <a:stretch/>
        </p:blipFill>
        <p:spPr>
          <a:xfrm>
            <a:off x="3595370" y="4366207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7" name="Afbeelding 6" descr="Afbeelding met tekst, vat&#10;&#10;Automatisch gegenereerde beschrijving">
            <a:extLst>
              <a:ext uri="{FF2B5EF4-FFF2-40B4-BE49-F238E27FC236}">
                <a16:creationId xmlns:a16="http://schemas.microsoft.com/office/drawing/2014/main" id="{86D367C3-C5D8-4455-BC01-E05A23E35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11280"/>
          <a:stretch/>
        </p:blipFill>
        <p:spPr>
          <a:xfrm>
            <a:off x="244500" y="4366207"/>
            <a:ext cx="2204059" cy="2204059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BC62175F-5D6B-49C5-BD4A-57034C55D6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3052"/>
          <a:stretch/>
        </p:blipFill>
        <p:spPr>
          <a:xfrm>
            <a:off x="9210837" y="400020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2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D28340-A63B-4119-91C4-AF18D98D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nl-NL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Noem 5 dingen die belangrijk zijn voor de verzorging van kamerplanten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DC3B06-0CA1-417E-B255-07C62E45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3061053" cy="4223035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Water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Licht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Voeding (grond)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Temperatuur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Lucht (vochtigheid-RV)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Verzorging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Acclimatiseren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Standvastig</a:t>
            </a:r>
          </a:p>
          <a:p>
            <a:endParaRPr lang="nl-N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2C53F-0B91-4889-A9E5-C801FBAE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Noem minimaal 2 punten die je moet doen om een plant goed water te kunnen geven?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ECEFB5-B53B-483E-9604-1368541E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2192338"/>
            <a:ext cx="9001125" cy="1917700"/>
          </a:xfrm>
        </p:spPr>
        <p:txBody>
          <a:bodyPr/>
          <a:lstStyle/>
          <a:p>
            <a:r>
              <a:rPr lang="nl-NL" dirty="0"/>
              <a:t>Plant bekijken (dik/dun blad, bloemen)</a:t>
            </a:r>
          </a:p>
          <a:p>
            <a:r>
              <a:rPr lang="nl-NL" dirty="0"/>
              <a:t>Standplaats (veel/weinig licht, verwarming)</a:t>
            </a:r>
          </a:p>
          <a:p>
            <a:r>
              <a:rPr lang="nl-NL" dirty="0"/>
              <a:t>Regelmatig check (potgrond vochtig of niet)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374A1E2-A7BE-4047-8E03-1F227E137204}"/>
              </a:ext>
            </a:extLst>
          </p:cNvPr>
          <p:cNvSpPr txBox="1">
            <a:spLocks/>
          </p:cNvSpPr>
          <p:nvPr/>
        </p:nvSpPr>
        <p:spPr>
          <a:xfrm>
            <a:off x="438150" y="4110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3. Wat wordt bedoeld met dompelen?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912E853-BE70-4817-B177-26D351EAE17D}"/>
              </a:ext>
            </a:extLst>
          </p:cNvPr>
          <p:cNvSpPr txBox="1">
            <a:spLocks/>
          </p:cNvSpPr>
          <p:nvPr/>
        </p:nvSpPr>
        <p:spPr>
          <a:xfrm>
            <a:off x="1276350" y="5514182"/>
            <a:ext cx="9001125" cy="1027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Pot-kluit van plant onder water duwen totdat er geen luchtbellen meer komen. Plant uit laten lekken en daarna weer terug zetten in sierpot</a:t>
            </a:r>
          </a:p>
        </p:txBody>
      </p:sp>
    </p:spTree>
    <p:extLst>
      <p:ext uri="{BB962C8B-B14F-4D97-AF65-F5344CB8AC3E}">
        <p14:creationId xmlns:p14="http://schemas.microsoft.com/office/powerpoint/2010/main" val="7111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3DC84-56D7-4181-98DF-163A9172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Waarom is de verzorgingstip ‘</a:t>
            </a:r>
            <a:r>
              <a:rPr lang="nl-NL" i="1" dirty="0">
                <a:solidFill>
                  <a:schemeClr val="accent1"/>
                </a:solidFill>
              </a:rPr>
              <a:t>regelmatig water geven</a:t>
            </a:r>
            <a:r>
              <a:rPr lang="nl-NL" dirty="0"/>
              <a:t>’  geen duidelijke tip?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907B58-30DB-4231-9B99-E0ECC58C4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25625"/>
            <a:ext cx="9944100" cy="2003425"/>
          </a:xfrm>
        </p:spPr>
        <p:txBody>
          <a:bodyPr/>
          <a:lstStyle/>
          <a:p>
            <a:r>
              <a:rPr lang="nl-NL" dirty="0"/>
              <a:t>Regelmatig is niet duidelijk (1x per week/2 keer per week/iedere dag)</a:t>
            </a:r>
          </a:p>
          <a:p>
            <a:r>
              <a:rPr lang="nl-NL" dirty="0"/>
              <a:t>Hoeveel water moet je dan geven is niet duidelijk (klein beetje, flinke scheut, koffiekopje)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076786-70F5-47DC-95B5-20BF1D298E0F}"/>
              </a:ext>
            </a:extLst>
          </p:cNvPr>
          <p:cNvSpPr txBox="1">
            <a:spLocks/>
          </p:cNvSpPr>
          <p:nvPr/>
        </p:nvSpPr>
        <p:spPr>
          <a:xfrm>
            <a:off x="581025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5. Wat is een meer duidelijke verzorgingstip?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4AC45FC-4D39-41D2-8B54-B71FAB9CC642}"/>
              </a:ext>
            </a:extLst>
          </p:cNvPr>
          <p:cNvSpPr txBox="1">
            <a:spLocks/>
          </p:cNvSpPr>
          <p:nvPr/>
        </p:nvSpPr>
        <p:spPr>
          <a:xfrm>
            <a:off x="1685925" y="4827588"/>
            <a:ext cx="10210800" cy="16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Controleren of potgrond droog aanvoelt, 1 x per week klein scheutje water om grond vochtig te maken</a:t>
            </a:r>
          </a:p>
          <a:p>
            <a:r>
              <a:rPr lang="nl-NL" dirty="0"/>
              <a:t>Iedere dag potgrond controleren, potgrond vochtig houden</a:t>
            </a:r>
          </a:p>
        </p:txBody>
      </p:sp>
    </p:spTree>
    <p:extLst>
      <p:ext uri="{BB962C8B-B14F-4D97-AF65-F5344CB8AC3E}">
        <p14:creationId xmlns:p14="http://schemas.microsoft.com/office/powerpoint/2010/main" val="15236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CF542-60EB-47DA-9F37-10564D76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Waarom is water geven op de schotel bij sommige planten een goede verzorgingstip?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5F95FB-DB46-4F50-BAE3-C4A5DCD9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827210"/>
            <a:ext cx="8677275" cy="927100"/>
          </a:xfrm>
        </p:spPr>
        <p:txBody>
          <a:bodyPr/>
          <a:lstStyle/>
          <a:p>
            <a:r>
              <a:rPr lang="nl-NL" dirty="0"/>
              <a:t>De plant kan dan zelf de waterbehoefte regelen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3EA244C-62EC-4AE6-AD91-BEF0758A3319}"/>
              </a:ext>
            </a:extLst>
          </p:cNvPr>
          <p:cNvSpPr txBox="1">
            <a:spLocks/>
          </p:cNvSpPr>
          <p:nvPr/>
        </p:nvSpPr>
        <p:spPr>
          <a:xfrm>
            <a:off x="771525" y="23836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7. Waarom is het geen goede tips om water in de sierpot te laten staan?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DEFEFE-88BF-4FFD-91BA-A07F1D1A8DE3}"/>
              </a:ext>
            </a:extLst>
          </p:cNvPr>
          <p:cNvSpPr txBox="1">
            <a:spLocks/>
          </p:cNvSpPr>
          <p:nvPr/>
        </p:nvSpPr>
        <p:spPr>
          <a:xfrm>
            <a:off x="1847849" y="3802065"/>
            <a:ext cx="8677275" cy="1198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De plant houdt dan ‘natte voeten’, wortels staan altijd in het water. De wortels van planten hebben ook lucht/zuurstof nodig, dit is er niet als de plant in het water staat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692EB2A-922B-4831-A645-73287A789F8F}"/>
              </a:ext>
            </a:extLst>
          </p:cNvPr>
          <p:cNvSpPr txBox="1">
            <a:spLocks/>
          </p:cNvSpPr>
          <p:nvPr/>
        </p:nvSpPr>
        <p:spPr>
          <a:xfrm>
            <a:off x="771525" y="48605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8. Wat wordt bedoeld met ‘natte voeten’?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B9E0743-9658-4E93-94D3-16F16CFEF347}"/>
              </a:ext>
            </a:extLst>
          </p:cNvPr>
          <p:cNvSpPr txBox="1">
            <a:spLocks/>
          </p:cNvSpPr>
          <p:nvPr/>
        </p:nvSpPr>
        <p:spPr>
          <a:xfrm>
            <a:off x="1690687" y="6045996"/>
            <a:ext cx="8677275" cy="6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Wanneer de wortels van planten in het water staan</a:t>
            </a:r>
          </a:p>
        </p:txBody>
      </p:sp>
    </p:spTree>
    <p:extLst>
      <p:ext uri="{BB962C8B-B14F-4D97-AF65-F5344CB8AC3E}">
        <p14:creationId xmlns:p14="http://schemas.microsoft.com/office/powerpoint/2010/main" val="21476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24609-B0B8-4729-A9D5-65D2BAF0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Wat wordt bedoeld met nevelen?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D329E9-E3BD-4F0A-9A49-36F5E8E79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5" y="1530350"/>
            <a:ext cx="9629775" cy="860425"/>
          </a:xfrm>
        </p:spPr>
        <p:txBody>
          <a:bodyPr/>
          <a:lstStyle/>
          <a:p>
            <a:r>
              <a:rPr lang="nl-NL" dirty="0"/>
              <a:t>Een fijne besproeiing van planten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FA516C-3E32-4498-98C2-EF4DF3B14FB8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10. Voor welke planten is dit geschikt?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AD7E22F-2909-4C1C-8D73-0822B652DE31}"/>
              </a:ext>
            </a:extLst>
          </p:cNvPr>
          <p:cNvSpPr txBox="1">
            <a:spLocks/>
          </p:cNvSpPr>
          <p:nvPr/>
        </p:nvSpPr>
        <p:spPr>
          <a:xfrm>
            <a:off x="1857375" y="3429000"/>
            <a:ext cx="9629775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Planten die een hoge luchtvochtigheid nodig hebben, planten met een koker, varens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BAF460-994E-452C-AB49-EF888896AA21}"/>
              </a:ext>
            </a:extLst>
          </p:cNvPr>
          <p:cNvSpPr txBox="1">
            <a:spLocks/>
          </p:cNvSpPr>
          <p:nvPr/>
        </p:nvSpPr>
        <p:spPr>
          <a:xfrm>
            <a:off x="838200" y="4467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11. Voor welke planten is dit niet geschikt?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F2FE8F5-C750-45D3-A145-052CFD99E40C}"/>
              </a:ext>
            </a:extLst>
          </p:cNvPr>
          <p:cNvSpPr txBox="1">
            <a:spLocks/>
          </p:cNvSpPr>
          <p:nvPr/>
        </p:nvSpPr>
        <p:spPr>
          <a:xfrm>
            <a:off x="1562100" y="5792788"/>
            <a:ext cx="9629775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Bloeiende planten, planten met veel beharing, succulenten</a:t>
            </a:r>
          </a:p>
        </p:txBody>
      </p:sp>
    </p:spTree>
    <p:extLst>
      <p:ext uri="{BB962C8B-B14F-4D97-AF65-F5344CB8AC3E}">
        <p14:creationId xmlns:p14="http://schemas.microsoft.com/office/powerpoint/2010/main" val="10805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24609-B0B8-4729-A9D5-65D2BAF0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 Wat wordt bedoeld met hygrofyten, mesofyten, xerofyten?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EF89417-ADF4-422C-A646-6C083B07214E}"/>
              </a:ext>
            </a:extLst>
          </p:cNvPr>
          <p:cNvSpPr txBox="1">
            <a:spLocks/>
          </p:cNvSpPr>
          <p:nvPr/>
        </p:nvSpPr>
        <p:spPr>
          <a:xfrm>
            <a:off x="1977773" y="1690688"/>
            <a:ext cx="8337802" cy="5046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Planten afkomstig uit bepaalde klimaatzones: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Gematigde klimaatzone = </a:t>
            </a:r>
            <a:r>
              <a:rPr kumimoji="0" lang="nl-NL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Mesofyten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Gebieden met wisselende temperaturen. Planten ademen door de huidmondjes, stevige opperhuid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Tropische klimaatzone = </a:t>
            </a:r>
            <a:r>
              <a:rPr kumimoji="0" lang="nl-NL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Hygrofyten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Vochtige warme omgeving-tropisch regenwoud/moeras, dunne opperhuid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Droge klimaatzone = </a:t>
            </a:r>
            <a:r>
              <a:rPr kumimoji="0" lang="nl-NL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Xerofyten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Droge gebieden zoals woestijn/steppe, planten hebben aanpassing/bescherming om verdamping te verminderen (waslaagje, vorm, stekels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naalden)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5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DFA516C-3E32-4498-98C2-EF4DF3B14FB8}"/>
              </a:ext>
            </a:extLst>
          </p:cNvPr>
          <p:cNvSpPr txBox="1">
            <a:spLocks/>
          </p:cNvSpPr>
          <p:nvPr/>
        </p:nvSpPr>
        <p:spPr>
          <a:xfrm>
            <a:off x="838200" y="7778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13. Waarom is het voor de verzorging belangrijk dat je weet waar een plant vandaan komt?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AD7E22F-2909-4C1C-8D73-0822B652DE31}"/>
              </a:ext>
            </a:extLst>
          </p:cNvPr>
          <p:cNvSpPr txBox="1">
            <a:spLocks/>
          </p:cNvSpPr>
          <p:nvPr/>
        </p:nvSpPr>
        <p:spPr>
          <a:xfrm>
            <a:off x="1447800" y="2424905"/>
            <a:ext cx="9629775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Zo weet je de tempratuur, licht en waterbehoefte en dit kun je in de verzorging toepassen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BAF460-994E-452C-AB49-EF888896AA21}"/>
              </a:ext>
            </a:extLst>
          </p:cNvPr>
          <p:cNvSpPr txBox="1">
            <a:spLocks/>
          </p:cNvSpPr>
          <p:nvPr/>
        </p:nvSpPr>
        <p:spPr>
          <a:xfrm>
            <a:off x="838200" y="3762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14. Op welke plek kun je een kamerplant het beste in huis plaatsen?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F2FE8F5-C750-45D3-A145-052CFD99E40C}"/>
              </a:ext>
            </a:extLst>
          </p:cNvPr>
          <p:cNvSpPr txBox="1">
            <a:spLocks/>
          </p:cNvSpPr>
          <p:nvPr/>
        </p:nvSpPr>
        <p:spPr>
          <a:xfrm>
            <a:off x="1447800" y="5241133"/>
            <a:ext cx="9629775" cy="1181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Voor het raam op het oosten of westen. </a:t>
            </a:r>
          </a:p>
          <a:p>
            <a:pPr marL="0" indent="0">
              <a:buNone/>
            </a:pPr>
            <a:r>
              <a:rPr lang="nl-NL" dirty="0"/>
              <a:t>Op het noorden te weinig licht (Groeibelemmering), zuiden te veel fel zonlicht (verbranding)</a:t>
            </a:r>
          </a:p>
        </p:txBody>
      </p:sp>
    </p:spTree>
    <p:extLst>
      <p:ext uri="{BB962C8B-B14F-4D97-AF65-F5344CB8AC3E}">
        <p14:creationId xmlns:p14="http://schemas.microsoft.com/office/powerpoint/2010/main" val="41177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E42DB-8E86-47C2-8226-A7E95CA0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375"/>
            <a:ext cx="7962900" cy="4114800"/>
          </a:xfrm>
        </p:spPr>
        <p:txBody>
          <a:bodyPr>
            <a:normAutofit/>
          </a:bodyPr>
          <a:lstStyle/>
          <a:p>
            <a:r>
              <a:rPr lang="nl-NL" dirty="0" err="1"/>
              <a:t>Dieffenbachia</a:t>
            </a:r>
            <a:r>
              <a:rPr lang="nl-NL" dirty="0"/>
              <a:t>: bont blad-veel licht, dun blad-potgrond vochtig houden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Zamioculcas</a:t>
            </a:r>
            <a:r>
              <a:rPr lang="nl-NL" dirty="0"/>
              <a:t>: dikker stevig blad-matig water/potgrond op laten droge en dan pas weer beetje water geven. Licht geen specifieke eisen (kan zon, mag ook schaduw)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BA0B62-B618-4B19-A5F7-19D87649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965" y="3429000"/>
            <a:ext cx="2429783" cy="330549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C2693F-F19A-4ED2-A3D9-BD3E7D62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131" y="619125"/>
            <a:ext cx="2457450" cy="280987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23FCF29-84AE-412C-9A7A-33C87403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8646931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15. Geef aan de hand van de kenmerken van de plant verzorgingstips (licht/water)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3188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821</Words>
  <Application>Microsoft Office PowerPoint</Application>
  <PresentationFormat>Breedbeeld</PresentationFormat>
  <Paragraphs>88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Dagelijkse plantenverzorging</vt:lpstr>
      <vt:lpstr>1. Noem 5 dingen die belangrijk zijn voor de verzorging van kamerplanten</vt:lpstr>
      <vt:lpstr>2. Noem minimaal 2 punten die je moet doen om een plant goed water te kunnen geven? </vt:lpstr>
      <vt:lpstr>4. Waarom is de verzorgingstip ‘regelmatig water geven’  geen duidelijke tip?</vt:lpstr>
      <vt:lpstr>6. Waarom is water geven op de schotel bij sommige planten een goede verzorgingstip?</vt:lpstr>
      <vt:lpstr>9. Wat wordt bedoeld met nevelen?</vt:lpstr>
      <vt:lpstr>12. Wat wordt bedoeld met hygrofyten, mesofyten, xerofyten?</vt:lpstr>
      <vt:lpstr>PowerPoint-presentatie</vt:lpstr>
      <vt:lpstr>15. Geef aan de hand van de kenmerken van de plant verzorgingstips (licht/water) </vt:lpstr>
      <vt:lpstr>16. Welke vormen/soorten voeding  ken je?</vt:lpstr>
      <vt:lpstr>18. Wat is naast watergeven nog meer verzorging voor een plant?</vt:lpstr>
      <vt:lpstr>19. Zet de speciale verzorging achter onderstaande planten:</vt:lpstr>
      <vt:lpstr>20. Wat betekent relatieve luchtvochtigheid en wat is de afkorting?</vt:lpstr>
      <vt:lpstr>22. Noem 3 tips om de RV in huis te verhogen.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Dagelijkse plantenverzorging</dc:title>
  <dc:creator>Jacintha Westerink</dc:creator>
  <cp:lastModifiedBy>Jacintha Westerink</cp:lastModifiedBy>
  <cp:revision>2</cp:revision>
  <dcterms:created xsi:type="dcterms:W3CDTF">2021-10-11T07:30:22Z</dcterms:created>
  <dcterms:modified xsi:type="dcterms:W3CDTF">2021-10-11T14:06:16Z</dcterms:modified>
</cp:coreProperties>
</file>